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411" r:id="rId3"/>
    <p:sldId id="344" r:id="rId4"/>
    <p:sldId id="345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407" r:id="rId20"/>
    <p:sldId id="364" r:id="rId21"/>
    <p:sldId id="292" r:id="rId22"/>
    <p:sldId id="366" r:id="rId23"/>
    <p:sldId id="367" r:id="rId24"/>
    <p:sldId id="368" r:id="rId25"/>
    <p:sldId id="369" r:id="rId26"/>
    <p:sldId id="370" r:id="rId27"/>
    <p:sldId id="323" r:id="rId28"/>
    <p:sldId id="329" r:id="rId29"/>
    <p:sldId id="372" r:id="rId30"/>
    <p:sldId id="371" r:id="rId31"/>
    <p:sldId id="373" r:id="rId32"/>
    <p:sldId id="376" r:id="rId33"/>
    <p:sldId id="377" r:id="rId34"/>
    <p:sldId id="378" r:id="rId35"/>
    <p:sldId id="379" r:id="rId36"/>
    <p:sldId id="381" r:id="rId37"/>
    <p:sldId id="382" r:id="rId38"/>
    <p:sldId id="408" r:id="rId39"/>
    <p:sldId id="384" r:id="rId40"/>
    <p:sldId id="385" r:id="rId41"/>
    <p:sldId id="386" r:id="rId42"/>
    <p:sldId id="410" r:id="rId43"/>
    <p:sldId id="391" r:id="rId44"/>
    <p:sldId id="392" r:id="rId45"/>
    <p:sldId id="412" r:id="rId46"/>
    <p:sldId id="393" r:id="rId47"/>
    <p:sldId id="394" r:id="rId48"/>
    <p:sldId id="395" r:id="rId49"/>
    <p:sldId id="398" r:id="rId50"/>
    <p:sldId id="400" r:id="rId51"/>
    <p:sldId id="413" r:id="rId52"/>
    <p:sldId id="406" r:id="rId53"/>
    <p:sldId id="328" r:id="rId54"/>
    <p:sldId id="404" r:id="rId55"/>
    <p:sldId id="29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ll Steps" id="{CD242107-2968-3A44-B074-FEC563C70893}">
          <p14:sldIdLst>
            <p14:sldId id="256"/>
            <p14:sldId id="411"/>
            <p14:sldId id="344"/>
            <p14:sldId id="345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407"/>
            <p14:sldId id="364"/>
            <p14:sldId id="292"/>
            <p14:sldId id="366"/>
            <p14:sldId id="367"/>
            <p14:sldId id="368"/>
            <p14:sldId id="369"/>
            <p14:sldId id="370"/>
          </p14:sldIdLst>
        </p14:section>
        <p14:section name="ASCII" id="{CEF50ABE-92C7-9144-AC20-F6D0E7174DBA}">
          <p14:sldIdLst>
            <p14:sldId id="323"/>
            <p14:sldId id="329"/>
            <p14:sldId id="372"/>
            <p14:sldId id="371"/>
            <p14:sldId id="373"/>
            <p14:sldId id="376"/>
            <p14:sldId id="377"/>
            <p14:sldId id="378"/>
            <p14:sldId id="379"/>
            <p14:sldId id="381"/>
            <p14:sldId id="382"/>
            <p14:sldId id="408"/>
            <p14:sldId id="384"/>
            <p14:sldId id="385"/>
            <p14:sldId id="386"/>
            <p14:sldId id="410"/>
            <p14:sldId id="391"/>
            <p14:sldId id="392"/>
            <p14:sldId id="412"/>
            <p14:sldId id="393"/>
            <p14:sldId id="394"/>
            <p14:sldId id="395"/>
            <p14:sldId id="398"/>
            <p14:sldId id="400"/>
            <p14:sldId id="413"/>
            <p14:sldId id="406"/>
            <p14:sldId id="328"/>
            <p14:sldId id="40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7"/>
    <p:restoredTop sz="97210"/>
  </p:normalViewPr>
  <p:slideViewPr>
    <p:cSldViewPr snapToGrid="0">
      <p:cViewPr>
        <p:scale>
          <a:sx n="140" d="100"/>
          <a:sy n="140" d="100"/>
        </p:scale>
        <p:origin x="620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Patterns</a:t>
            </a:r>
            <a:br>
              <a:rPr lang="en-US" dirty="0"/>
            </a:br>
            <a:r>
              <a:rPr lang="en-US" sz="3200" i="1" dirty="0"/>
              <a:t>of</a:t>
            </a:r>
            <a:r>
              <a:rPr lang="en-US" dirty="0"/>
              <a:t> Coding </a:t>
            </a:r>
            <a:r>
              <a:rPr lang="en-US" sz="3200" i="1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>
            <a:normAutofit/>
          </a:bodyPr>
          <a:lstStyle/>
          <a:p>
            <a:r>
              <a:rPr lang="en-US" i="1" dirty="0"/>
              <a:t>at </a:t>
            </a:r>
            <a:r>
              <a:rPr lang="en-US" b="1" i="1" dirty="0"/>
              <a:t> Hack for Good </a:t>
            </a:r>
            <a:r>
              <a:rPr lang="en-US" i="1" dirty="0"/>
              <a:t>/</a:t>
            </a:r>
            <a:r>
              <a:rPr lang="en-US" b="1" i="1" dirty="0"/>
              <a:t> </a:t>
            </a:r>
            <a:r>
              <a:rPr lang="en-US" i="1" dirty="0"/>
              <a:t>Agile 2025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11" name="Picture 10" descr="A drawing of a piggy bank&#10;&#10;AI-generated content may be incorrect.">
            <a:extLst>
              <a:ext uri="{FF2B5EF4-FFF2-40B4-BE49-F238E27FC236}">
                <a16:creationId xmlns:a16="http://schemas.microsoft.com/office/drawing/2014/main" id="{21AC7563-4AD0-763B-BFD7-7379C1E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12" name="Picture 11" descr="A drawing of a piggy bank&#10;&#10;AI-generated content may be incorrect.">
            <a:extLst>
              <a:ext uri="{FF2B5EF4-FFF2-40B4-BE49-F238E27FC236}">
                <a16:creationId xmlns:a16="http://schemas.microsoft.com/office/drawing/2014/main" id="{B8114150-2E86-316D-E21F-CC085DF6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896266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348559" y="3808312"/>
            <a:ext cx="246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little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795E-E9BE-77B5-7FC8-2515A68B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90D676-BFD5-9E43-9BF2-21CEEA9F44F8}"/>
              </a:ext>
            </a:extLst>
          </p:cNvPr>
          <p:cNvSpPr txBox="1"/>
          <p:nvPr/>
        </p:nvSpPr>
        <p:spPr>
          <a:xfrm>
            <a:off x="1475232" y="3019141"/>
            <a:ext cx="10533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Squeeze determinism out of your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385334-7BEE-350C-32AE-2A8C848FAF5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22918-686C-7351-3C2E-BC3DFACE5D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F8AB1E-AC29-2E26-A56C-C5306FE05823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D2DA4-8923-EA97-FFB0-25641CC1BF05}"/>
              </a:ext>
            </a:extLst>
          </p:cNvPr>
          <p:cNvSpPr txBox="1"/>
          <p:nvPr/>
        </p:nvSpPr>
        <p:spPr>
          <a:xfrm>
            <a:off x="5421711" y="3798447"/>
            <a:ext cx="625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that can be deterministic should be</a:t>
            </a:r>
          </a:p>
        </p:txBody>
      </p:sp>
    </p:spTree>
    <p:extLst>
      <p:ext uri="{BB962C8B-B14F-4D97-AF65-F5344CB8AC3E}">
        <p14:creationId xmlns:p14="http://schemas.microsoft.com/office/powerpoint/2010/main" val="377491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sp>
        <p:nvSpPr>
          <p:cNvPr id="2" name="kent beck 2">
            <a:extLst>
              <a:ext uri="{FF2B5EF4-FFF2-40B4-BE49-F238E27FC236}">
                <a16:creationId xmlns:a16="http://schemas.microsoft.com/office/drawing/2014/main" id="{58FDF2D4-25E8-E60F-7AF2-ED35C21CDDA2}"/>
              </a:ext>
            </a:extLst>
          </p:cNvPr>
          <p:cNvSpPr txBox="1"/>
          <p:nvPr/>
        </p:nvSpPr>
        <p:spPr>
          <a:xfrm>
            <a:off x="6272665" y="4194770"/>
            <a:ext cx="453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&amp; cost(software) </a:t>
            </a:r>
            <a:r>
              <a:rPr lang="en-US" sz="2400"/>
              <a:t>≈</a:t>
            </a:r>
            <a:r>
              <a:rPr lang="en-US" sz="2400" dirty="0"/>
              <a:t> cost(changes)</a:t>
            </a:r>
          </a:p>
        </p:txBody>
      </p:sp>
      <p:sp>
        <p:nvSpPr>
          <p:cNvPr id="6" name="kent beck">
            <a:extLst>
              <a:ext uri="{FF2B5EF4-FFF2-40B4-BE49-F238E27FC236}">
                <a16:creationId xmlns:a16="http://schemas.microsoft.com/office/drawing/2014/main" id="{5DBF1E63-CF2D-8F1D-7272-AECD7773F228}"/>
              </a:ext>
            </a:extLst>
          </p:cNvPr>
          <p:cNvSpPr txBox="1"/>
          <p:nvPr/>
        </p:nvSpPr>
        <p:spPr>
          <a:xfrm>
            <a:off x="2431421" y="3020304"/>
            <a:ext cx="7682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cost(software) </a:t>
            </a:r>
            <a:r>
              <a:rPr lang="en-US" sz="4400"/>
              <a:t>≈</a:t>
            </a:r>
            <a:r>
              <a:rPr lang="en-US" sz="4400" dirty="0"/>
              <a:t> cost(changes)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A8CC1-D43D-DD10-F168-F2A3A1BAEEB5}"/>
              </a:ext>
            </a:extLst>
          </p:cNvPr>
          <p:cNvSpPr txBox="1"/>
          <p:nvPr/>
        </p:nvSpPr>
        <p:spPr>
          <a:xfrm>
            <a:off x="8277324" y="3808312"/>
            <a:ext cx="222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cost(small tool)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30E0CE-77C3-07CD-55D8-824037320430}"/>
              </a:ext>
            </a:extLst>
          </p:cNvPr>
          <p:cNvSpPr/>
          <p:nvPr/>
        </p:nvSpPr>
        <p:spPr>
          <a:xfrm>
            <a:off x="152992" y="1042042"/>
            <a:ext cx="2741461" cy="336550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196007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4" name="Picture 3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568E89ED-4398-FB16-9DCC-BE213336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56" y="5076952"/>
            <a:ext cx="1975344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E29BA-BC2E-529E-1DBF-710EF7A2B6EC}"/>
              </a:ext>
            </a:extLst>
          </p:cNvPr>
          <p:cNvSpPr txBox="1"/>
          <p:nvPr/>
        </p:nvSpPr>
        <p:spPr>
          <a:xfrm>
            <a:off x="1559710" y="851096"/>
            <a:ext cx="917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Managing complexity</a:t>
            </a:r>
          </a:p>
          <a:p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small steps, focused AI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fast feedback loops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script everything you can</a:t>
            </a:r>
          </a:p>
        </p:txBody>
      </p:sp>
    </p:spTree>
    <p:extLst>
      <p:ext uri="{BB962C8B-B14F-4D97-AF65-F5344CB8AC3E}">
        <p14:creationId xmlns:p14="http://schemas.microsoft.com/office/powerpoint/2010/main" val="242755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149570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2D3AB0B6-B5AF-234A-7E91-674DD051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453218-04B6-E6ED-FB96-0771680E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-11289"/>
            <a:ext cx="10701867" cy="6886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CE3E1-4D5F-3F0A-3CD3-6C6B32BEE5D8}"/>
              </a:ext>
            </a:extLst>
          </p:cNvPr>
          <p:cNvSpPr txBox="1"/>
          <p:nvPr/>
        </p:nvSpPr>
        <p:spPr>
          <a:xfrm>
            <a:off x="1783644" y="1351508"/>
            <a:ext cx="4210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  CONTINUE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FCEE2-D3B5-F755-AA3B-43E5E665B556}"/>
              </a:ext>
            </a:extLst>
          </p:cNvPr>
          <p:cNvSpPr txBox="1"/>
          <p:nvPr/>
        </p:nvSpPr>
        <p:spPr>
          <a:xfrm>
            <a:off x="1783644" y="1351508"/>
            <a:ext cx="4210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COPY &amp; EMAIL RESULTS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20862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BBC024EC-CF07-540F-8F0A-F7950C15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728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FA1E24-D31C-4B40-2D55-A747B120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314699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BE7F8232-86CB-2B03-8E90-447D2F57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45997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8D6C0-5194-85F7-2303-7198ADC9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96" y="4989173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Managing complexity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small steps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focus AI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fast feedback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script everything you can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staying in text (ASCII)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0" y="478445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11" name="Picture 10" descr="A piggy bank with a triangle symbol&#10;&#10;AI-generated content may be incorrect.">
            <a:extLst>
              <a:ext uri="{FF2B5EF4-FFF2-40B4-BE49-F238E27FC236}">
                <a16:creationId xmlns:a16="http://schemas.microsoft.com/office/drawing/2014/main" id="{4931418D-1CAE-7C79-39F8-2CAF1CB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53" y="5146813"/>
            <a:ext cx="1974447" cy="1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626</Words>
  <Application>Microsoft Macintosh PowerPoint</Application>
  <PresentationFormat>Widescreen</PresentationFormat>
  <Paragraphs>177</Paragraphs>
  <Slides>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Aptos</vt:lpstr>
      <vt:lpstr>Aptos Display</vt:lpstr>
      <vt:lpstr>Arial</vt:lpstr>
      <vt:lpstr>Bradley Hand</vt:lpstr>
      <vt:lpstr>Fira Code</vt:lpstr>
      <vt:lpstr>Freestyle Script</vt:lpstr>
      <vt:lpstr>Office Theme</vt:lpstr>
      <vt:lpstr>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62</cp:revision>
  <dcterms:created xsi:type="dcterms:W3CDTF">2025-09-01T02:09:07Z</dcterms:created>
  <dcterms:modified xsi:type="dcterms:W3CDTF">2025-09-02T22:31:16Z</dcterms:modified>
</cp:coreProperties>
</file>